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0"/>
  </p:notesMasterIdLst>
  <p:handoutMasterIdLst>
    <p:handoutMasterId r:id="rId21"/>
  </p:handoutMasterIdLst>
  <p:sldIdLst>
    <p:sldId id="263" r:id="rId2"/>
    <p:sldId id="641" r:id="rId3"/>
    <p:sldId id="618" r:id="rId4"/>
    <p:sldId id="665" r:id="rId5"/>
    <p:sldId id="664" r:id="rId6"/>
    <p:sldId id="539" r:id="rId7"/>
    <p:sldId id="578" r:id="rId8"/>
    <p:sldId id="649" r:id="rId9"/>
    <p:sldId id="614" r:id="rId10"/>
    <p:sldId id="583" r:id="rId11"/>
    <p:sldId id="647" r:id="rId12"/>
    <p:sldId id="651" r:id="rId13"/>
    <p:sldId id="667" r:id="rId14"/>
    <p:sldId id="657" r:id="rId15"/>
    <p:sldId id="652" r:id="rId16"/>
    <p:sldId id="666" r:id="rId17"/>
    <p:sldId id="660" r:id="rId18"/>
    <p:sldId id="644" r:id="rId19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 Rydén" initials="L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23" autoAdjust="0"/>
    <p:restoredTop sz="93669" autoAdjust="0"/>
  </p:normalViewPr>
  <p:slideViewPr>
    <p:cSldViewPr>
      <p:cViewPr varScale="1">
        <p:scale>
          <a:sx n="109" d="100"/>
          <a:sy n="109" d="100"/>
        </p:scale>
        <p:origin x="-21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302"/>
    </p:cViewPr>
  </p:sorterViewPr>
  <p:notesViewPr>
    <p:cSldViewPr>
      <p:cViewPr varScale="1">
        <p:scale>
          <a:sx n="47" d="100"/>
          <a:sy n="47" d="100"/>
        </p:scale>
        <p:origin x="-22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05C0E-823F-4939-B59A-D7278BCC57D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9946EF9E-FD59-4196-9175-AA42B0E21831}">
      <dgm:prSet phldrT="[Text]" custT="1"/>
      <dgm:spPr>
        <a:solidFill>
          <a:srgbClr val="92D050"/>
        </a:solidFill>
      </dgm:spPr>
      <dgm:t>
        <a:bodyPr/>
        <a:lstStyle/>
        <a:p>
          <a:r>
            <a:rPr lang="lv-LV" sz="2000" dirty="0" smtClean="0"/>
            <a:t>Jaunās tehnoloģijas</a:t>
          </a:r>
          <a:endParaRPr lang="lv-LV" sz="2000" dirty="0"/>
        </a:p>
      </dgm:t>
    </dgm:pt>
    <dgm:pt modelId="{083AA9CD-2676-4651-8FD5-D7F5DD33B890}" type="parTrans" cxnId="{1DA363BB-076A-4FFD-A2BD-9FB61C9E1006}">
      <dgm:prSet/>
      <dgm:spPr/>
      <dgm:t>
        <a:bodyPr/>
        <a:lstStyle/>
        <a:p>
          <a:endParaRPr lang="lv-LV"/>
        </a:p>
      </dgm:t>
    </dgm:pt>
    <dgm:pt modelId="{2F782343-F28C-4A97-86D5-F5681B60E563}" type="sibTrans" cxnId="{1DA363BB-076A-4FFD-A2BD-9FB61C9E1006}">
      <dgm:prSet/>
      <dgm:spPr/>
      <dgm:t>
        <a:bodyPr/>
        <a:lstStyle/>
        <a:p>
          <a:endParaRPr lang="lv-LV"/>
        </a:p>
      </dgm:t>
    </dgm:pt>
    <dgm:pt modelId="{BF7851C5-2652-4E85-BF5D-5884190899E6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lv-LV" dirty="0" smtClean="0"/>
            <a:t>Adaptācija</a:t>
          </a:r>
          <a:endParaRPr lang="lv-LV" dirty="0"/>
        </a:p>
      </dgm:t>
    </dgm:pt>
    <dgm:pt modelId="{B4B925A6-2A09-4D3E-A559-357178DD9F92}" type="parTrans" cxnId="{44370787-46B5-4A80-8D74-BA8655A97CC9}">
      <dgm:prSet/>
      <dgm:spPr/>
      <dgm:t>
        <a:bodyPr/>
        <a:lstStyle/>
        <a:p>
          <a:endParaRPr lang="lv-LV"/>
        </a:p>
      </dgm:t>
    </dgm:pt>
    <dgm:pt modelId="{A052F252-8F4E-4055-8EC7-1DDC1D23AB52}" type="sibTrans" cxnId="{44370787-46B5-4A80-8D74-BA8655A97CC9}">
      <dgm:prSet/>
      <dgm:spPr/>
      <dgm:t>
        <a:bodyPr/>
        <a:lstStyle/>
        <a:p>
          <a:endParaRPr lang="lv-LV"/>
        </a:p>
      </dgm:t>
    </dgm:pt>
    <dgm:pt modelId="{FBE6994B-82DB-4E8F-853E-3C9C2D3B3001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lv-LV" dirty="0" smtClean="0"/>
            <a:t>Izglītība</a:t>
          </a:r>
          <a:endParaRPr lang="lv-LV" dirty="0"/>
        </a:p>
      </dgm:t>
    </dgm:pt>
    <dgm:pt modelId="{6E16E2D3-E994-4A35-8E80-0FF7BCFE36B6}" type="parTrans" cxnId="{9368F904-B82A-4207-9B3C-053A2BA051AC}">
      <dgm:prSet/>
      <dgm:spPr/>
      <dgm:t>
        <a:bodyPr/>
        <a:lstStyle/>
        <a:p>
          <a:endParaRPr lang="lv-LV"/>
        </a:p>
      </dgm:t>
    </dgm:pt>
    <dgm:pt modelId="{0DC50767-9E4C-4130-934C-262D12094AF5}" type="sibTrans" cxnId="{9368F904-B82A-4207-9B3C-053A2BA051AC}">
      <dgm:prSet/>
      <dgm:spPr/>
      <dgm:t>
        <a:bodyPr/>
        <a:lstStyle/>
        <a:p>
          <a:endParaRPr lang="lv-LV"/>
        </a:p>
      </dgm:t>
    </dgm:pt>
    <dgm:pt modelId="{1A1C84B8-1416-40F7-AFF6-22C03C63F3E1}" type="pres">
      <dgm:prSet presAssocID="{1EE05C0E-823F-4939-B59A-D7278BCC57D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04984DF-B1C7-44F3-95B8-6176CF0B1871}" type="pres">
      <dgm:prSet presAssocID="{9946EF9E-FD59-4196-9175-AA42B0E21831}" presName="gear1" presStyleLbl="node1" presStyleIdx="0" presStyleCnt="3">
        <dgm:presLayoutVars>
          <dgm:chMax val="1"/>
          <dgm:bulletEnabled val="1"/>
        </dgm:presLayoutVars>
      </dgm:prSet>
      <dgm:spPr/>
    </dgm:pt>
    <dgm:pt modelId="{94C558BD-18EB-47FC-B72E-E8EFBE94C92A}" type="pres">
      <dgm:prSet presAssocID="{9946EF9E-FD59-4196-9175-AA42B0E21831}" presName="gear1srcNode" presStyleLbl="node1" presStyleIdx="0" presStyleCnt="3"/>
      <dgm:spPr/>
    </dgm:pt>
    <dgm:pt modelId="{B7A1D553-CF8B-4DB8-81E7-D66A268C1A74}" type="pres">
      <dgm:prSet presAssocID="{9946EF9E-FD59-4196-9175-AA42B0E21831}" presName="gear1dstNode" presStyleLbl="node1" presStyleIdx="0" presStyleCnt="3"/>
      <dgm:spPr/>
    </dgm:pt>
    <dgm:pt modelId="{804A32BA-6FFE-4F35-9A38-7FE8322FE660}" type="pres">
      <dgm:prSet presAssocID="{BF7851C5-2652-4E85-BF5D-5884190899E6}" presName="gear2" presStyleLbl="node1" presStyleIdx="1" presStyleCnt="3">
        <dgm:presLayoutVars>
          <dgm:chMax val="1"/>
          <dgm:bulletEnabled val="1"/>
        </dgm:presLayoutVars>
      </dgm:prSet>
      <dgm:spPr/>
    </dgm:pt>
    <dgm:pt modelId="{874FFDB9-1DC3-425C-A647-FE7726C07772}" type="pres">
      <dgm:prSet presAssocID="{BF7851C5-2652-4E85-BF5D-5884190899E6}" presName="gear2srcNode" presStyleLbl="node1" presStyleIdx="1" presStyleCnt="3"/>
      <dgm:spPr/>
    </dgm:pt>
    <dgm:pt modelId="{ED55A3FB-F1D9-4977-902A-90CAC5041F68}" type="pres">
      <dgm:prSet presAssocID="{BF7851C5-2652-4E85-BF5D-5884190899E6}" presName="gear2dstNode" presStyleLbl="node1" presStyleIdx="1" presStyleCnt="3"/>
      <dgm:spPr/>
    </dgm:pt>
    <dgm:pt modelId="{CD0535EA-12D9-4E02-A056-052B948D52BC}" type="pres">
      <dgm:prSet presAssocID="{FBE6994B-82DB-4E8F-853E-3C9C2D3B3001}" presName="gear3" presStyleLbl="node1" presStyleIdx="2" presStyleCnt="3" custLinFactNeighborX="-1466" custLinFactNeighborY="650"/>
      <dgm:spPr/>
      <dgm:t>
        <a:bodyPr/>
        <a:lstStyle/>
        <a:p>
          <a:endParaRPr lang="lv-LV"/>
        </a:p>
      </dgm:t>
    </dgm:pt>
    <dgm:pt modelId="{6B4272DA-839D-49CB-A52E-92D8AEC4AC36}" type="pres">
      <dgm:prSet presAssocID="{FBE6994B-82DB-4E8F-853E-3C9C2D3B300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6375A14-B503-479C-98EE-22C6B7BA4141}" type="pres">
      <dgm:prSet presAssocID="{FBE6994B-82DB-4E8F-853E-3C9C2D3B3001}" presName="gear3srcNode" presStyleLbl="node1" presStyleIdx="2" presStyleCnt="3"/>
      <dgm:spPr/>
    </dgm:pt>
    <dgm:pt modelId="{331006AF-E3A4-47AD-BA76-9EF15821738B}" type="pres">
      <dgm:prSet presAssocID="{FBE6994B-82DB-4E8F-853E-3C9C2D3B3001}" presName="gear3dstNode" presStyleLbl="node1" presStyleIdx="2" presStyleCnt="3"/>
      <dgm:spPr/>
    </dgm:pt>
    <dgm:pt modelId="{2DBAA578-0F72-420D-9303-1D47CCF2324D}" type="pres">
      <dgm:prSet presAssocID="{2F782343-F28C-4A97-86D5-F5681B60E563}" presName="connector1" presStyleLbl="sibTrans2D1" presStyleIdx="0" presStyleCnt="3"/>
      <dgm:spPr/>
    </dgm:pt>
    <dgm:pt modelId="{EA161BE1-312F-45A7-A11B-B3D036929A9F}" type="pres">
      <dgm:prSet presAssocID="{A052F252-8F4E-4055-8EC7-1DDC1D23AB52}" presName="connector2" presStyleLbl="sibTrans2D1" presStyleIdx="1" presStyleCnt="3"/>
      <dgm:spPr/>
    </dgm:pt>
    <dgm:pt modelId="{2CF1CEBB-FA4A-4889-884E-A6B178B03B8D}" type="pres">
      <dgm:prSet presAssocID="{0DC50767-9E4C-4130-934C-262D12094AF5}" presName="connector3" presStyleLbl="sibTrans2D1" presStyleIdx="2" presStyleCnt="3"/>
      <dgm:spPr/>
    </dgm:pt>
  </dgm:ptLst>
  <dgm:cxnLst>
    <dgm:cxn modelId="{4E07964A-486B-498F-9FCC-5C0E237602EB}" type="presOf" srcId="{2F782343-F28C-4A97-86D5-F5681B60E563}" destId="{2DBAA578-0F72-420D-9303-1D47CCF2324D}" srcOrd="0" destOrd="0" presId="urn:microsoft.com/office/officeart/2005/8/layout/gear1"/>
    <dgm:cxn modelId="{44370787-46B5-4A80-8D74-BA8655A97CC9}" srcId="{1EE05C0E-823F-4939-B59A-D7278BCC57DD}" destId="{BF7851C5-2652-4E85-BF5D-5884190899E6}" srcOrd="1" destOrd="0" parTransId="{B4B925A6-2A09-4D3E-A559-357178DD9F92}" sibTransId="{A052F252-8F4E-4055-8EC7-1DDC1D23AB52}"/>
    <dgm:cxn modelId="{4CC0FFAD-C4C2-45FE-948E-E5A734FF97E3}" type="presOf" srcId="{1EE05C0E-823F-4939-B59A-D7278BCC57DD}" destId="{1A1C84B8-1416-40F7-AFF6-22C03C63F3E1}" srcOrd="0" destOrd="0" presId="urn:microsoft.com/office/officeart/2005/8/layout/gear1"/>
    <dgm:cxn modelId="{996EECF6-EC3F-4757-AF3F-5A8EEFEDCA76}" type="presOf" srcId="{BF7851C5-2652-4E85-BF5D-5884190899E6}" destId="{874FFDB9-1DC3-425C-A647-FE7726C07772}" srcOrd="1" destOrd="0" presId="urn:microsoft.com/office/officeart/2005/8/layout/gear1"/>
    <dgm:cxn modelId="{93162140-A16C-4486-A304-25DBC272D129}" type="presOf" srcId="{FBE6994B-82DB-4E8F-853E-3C9C2D3B3001}" destId="{CD0535EA-12D9-4E02-A056-052B948D52BC}" srcOrd="0" destOrd="0" presId="urn:microsoft.com/office/officeart/2005/8/layout/gear1"/>
    <dgm:cxn modelId="{5595D482-CDF0-45F4-80C0-8789C22DC576}" type="presOf" srcId="{FBE6994B-82DB-4E8F-853E-3C9C2D3B3001}" destId="{16375A14-B503-479C-98EE-22C6B7BA4141}" srcOrd="2" destOrd="0" presId="urn:microsoft.com/office/officeart/2005/8/layout/gear1"/>
    <dgm:cxn modelId="{0F2EFEE0-0C1E-42EB-BBC0-7FA93490B741}" type="presOf" srcId="{FBE6994B-82DB-4E8F-853E-3C9C2D3B3001}" destId="{331006AF-E3A4-47AD-BA76-9EF15821738B}" srcOrd="3" destOrd="0" presId="urn:microsoft.com/office/officeart/2005/8/layout/gear1"/>
    <dgm:cxn modelId="{8EF4C01F-C49D-4E9D-B8C8-ECB111968A44}" type="presOf" srcId="{A052F252-8F4E-4055-8EC7-1DDC1D23AB52}" destId="{EA161BE1-312F-45A7-A11B-B3D036929A9F}" srcOrd="0" destOrd="0" presId="urn:microsoft.com/office/officeart/2005/8/layout/gear1"/>
    <dgm:cxn modelId="{47F26776-6289-4A7A-8355-826F650FB4DC}" type="presOf" srcId="{0DC50767-9E4C-4130-934C-262D12094AF5}" destId="{2CF1CEBB-FA4A-4889-884E-A6B178B03B8D}" srcOrd="0" destOrd="0" presId="urn:microsoft.com/office/officeart/2005/8/layout/gear1"/>
    <dgm:cxn modelId="{18401A18-3206-4CEE-905A-32EA557DF3F6}" type="presOf" srcId="{9946EF9E-FD59-4196-9175-AA42B0E21831}" destId="{94C558BD-18EB-47FC-B72E-E8EFBE94C92A}" srcOrd="1" destOrd="0" presId="urn:microsoft.com/office/officeart/2005/8/layout/gear1"/>
    <dgm:cxn modelId="{144F9290-2749-44D1-9D8C-40E878570D3C}" type="presOf" srcId="{9946EF9E-FD59-4196-9175-AA42B0E21831}" destId="{B7A1D553-CF8B-4DB8-81E7-D66A268C1A74}" srcOrd="2" destOrd="0" presId="urn:microsoft.com/office/officeart/2005/8/layout/gear1"/>
    <dgm:cxn modelId="{C0AC8AE7-2FDB-43AF-8A08-7D95F9537D6D}" type="presOf" srcId="{9946EF9E-FD59-4196-9175-AA42B0E21831}" destId="{F04984DF-B1C7-44F3-95B8-6176CF0B1871}" srcOrd="0" destOrd="0" presId="urn:microsoft.com/office/officeart/2005/8/layout/gear1"/>
    <dgm:cxn modelId="{51EAA01D-E893-4090-A954-1D90EFBBE92F}" type="presOf" srcId="{BF7851C5-2652-4E85-BF5D-5884190899E6}" destId="{804A32BA-6FFE-4F35-9A38-7FE8322FE660}" srcOrd="0" destOrd="0" presId="urn:microsoft.com/office/officeart/2005/8/layout/gear1"/>
    <dgm:cxn modelId="{1CF14E0A-99A7-4817-889E-DAD2D64F7A30}" type="presOf" srcId="{BF7851C5-2652-4E85-BF5D-5884190899E6}" destId="{ED55A3FB-F1D9-4977-902A-90CAC5041F68}" srcOrd="2" destOrd="0" presId="urn:microsoft.com/office/officeart/2005/8/layout/gear1"/>
    <dgm:cxn modelId="{863D89F8-F311-4661-9BC5-B58654CA3F6C}" type="presOf" srcId="{FBE6994B-82DB-4E8F-853E-3C9C2D3B3001}" destId="{6B4272DA-839D-49CB-A52E-92D8AEC4AC36}" srcOrd="1" destOrd="0" presId="urn:microsoft.com/office/officeart/2005/8/layout/gear1"/>
    <dgm:cxn modelId="{1DA363BB-076A-4FFD-A2BD-9FB61C9E1006}" srcId="{1EE05C0E-823F-4939-B59A-D7278BCC57DD}" destId="{9946EF9E-FD59-4196-9175-AA42B0E21831}" srcOrd="0" destOrd="0" parTransId="{083AA9CD-2676-4651-8FD5-D7F5DD33B890}" sibTransId="{2F782343-F28C-4A97-86D5-F5681B60E563}"/>
    <dgm:cxn modelId="{9368F904-B82A-4207-9B3C-053A2BA051AC}" srcId="{1EE05C0E-823F-4939-B59A-D7278BCC57DD}" destId="{FBE6994B-82DB-4E8F-853E-3C9C2D3B3001}" srcOrd="2" destOrd="0" parTransId="{6E16E2D3-E994-4A35-8E80-0FF7BCFE36B6}" sibTransId="{0DC50767-9E4C-4130-934C-262D12094AF5}"/>
    <dgm:cxn modelId="{45726974-D825-4000-AEF4-BE2629FF9023}" type="presParOf" srcId="{1A1C84B8-1416-40F7-AFF6-22C03C63F3E1}" destId="{F04984DF-B1C7-44F3-95B8-6176CF0B1871}" srcOrd="0" destOrd="0" presId="urn:microsoft.com/office/officeart/2005/8/layout/gear1"/>
    <dgm:cxn modelId="{3B3F94F9-D054-45C1-91B4-05EF54F00BA2}" type="presParOf" srcId="{1A1C84B8-1416-40F7-AFF6-22C03C63F3E1}" destId="{94C558BD-18EB-47FC-B72E-E8EFBE94C92A}" srcOrd="1" destOrd="0" presId="urn:microsoft.com/office/officeart/2005/8/layout/gear1"/>
    <dgm:cxn modelId="{A2BBC0E9-9878-4362-91B8-22216BD3540D}" type="presParOf" srcId="{1A1C84B8-1416-40F7-AFF6-22C03C63F3E1}" destId="{B7A1D553-CF8B-4DB8-81E7-D66A268C1A74}" srcOrd="2" destOrd="0" presId="urn:microsoft.com/office/officeart/2005/8/layout/gear1"/>
    <dgm:cxn modelId="{4BA49122-42AB-4D5F-B9DB-CFFF06DB7DDA}" type="presParOf" srcId="{1A1C84B8-1416-40F7-AFF6-22C03C63F3E1}" destId="{804A32BA-6FFE-4F35-9A38-7FE8322FE660}" srcOrd="3" destOrd="0" presId="urn:microsoft.com/office/officeart/2005/8/layout/gear1"/>
    <dgm:cxn modelId="{64187F05-8709-42A6-9E11-8CE573FA6CF4}" type="presParOf" srcId="{1A1C84B8-1416-40F7-AFF6-22C03C63F3E1}" destId="{874FFDB9-1DC3-425C-A647-FE7726C07772}" srcOrd="4" destOrd="0" presId="urn:microsoft.com/office/officeart/2005/8/layout/gear1"/>
    <dgm:cxn modelId="{39E38D75-3507-4807-B70A-F584BC6AEA9F}" type="presParOf" srcId="{1A1C84B8-1416-40F7-AFF6-22C03C63F3E1}" destId="{ED55A3FB-F1D9-4977-902A-90CAC5041F68}" srcOrd="5" destOrd="0" presId="urn:microsoft.com/office/officeart/2005/8/layout/gear1"/>
    <dgm:cxn modelId="{3D322260-7169-4C14-BBFA-D11975D90E83}" type="presParOf" srcId="{1A1C84B8-1416-40F7-AFF6-22C03C63F3E1}" destId="{CD0535EA-12D9-4E02-A056-052B948D52BC}" srcOrd="6" destOrd="0" presId="urn:microsoft.com/office/officeart/2005/8/layout/gear1"/>
    <dgm:cxn modelId="{030EE4EB-4569-4A01-B986-2CE026D58C16}" type="presParOf" srcId="{1A1C84B8-1416-40F7-AFF6-22C03C63F3E1}" destId="{6B4272DA-839D-49CB-A52E-92D8AEC4AC36}" srcOrd="7" destOrd="0" presId="urn:microsoft.com/office/officeart/2005/8/layout/gear1"/>
    <dgm:cxn modelId="{A82F878F-158E-4D9F-9B53-802E7B17D041}" type="presParOf" srcId="{1A1C84B8-1416-40F7-AFF6-22C03C63F3E1}" destId="{16375A14-B503-479C-98EE-22C6B7BA4141}" srcOrd="8" destOrd="0" presId="urn:microsoft.com/office/officeart/2005/8/layout/gear1"/>
    <dgm:cxn modelId="{D0C98376-482C-4DE0-B4E9-D081B6CF4AA1}" type="presParOf" srcId="{1A1C84B8-1416-40F7-AFF6-22C03C63F3E1}" destId="{331006AF-E3A4-47AD-BA76-9EF15821738B}" srcOrd="9" destOrd="0" presId="urn:microsoft.com/office/officeart/2005/8/layout/gear1"/>
    <dgm:cxn modelId="{5DAFDAF5-73F1-4E54-A48F-ABEED79791AF}" type="presParOf" srcId="{1A1C84B8-1416-40F7-AFF6-22C03C63F3E1}" destId="{2DBAA578-0F72-420D-9303-1D47CCF2324D}" srcOrd="10" destOrd="0" presId="urn:microsoft.com/office/officeart/2005/8/layout/gear1"/>
    <dgm:cxn modelId="{0AD3E790-B759-4CA8-AA0C-6B784F47CEB5}" type="presParOf" srcId="{1A1C84B8-1416-40F7-AFF6-22C03C63F3E1}" destId="{EA161BE1-312F-45A7-A11B-B3D036929A9F}" srcOrd="11" destOrd="0" presId="urn:microsoft.com/office/officeart/2005/8/layout/gear1"/>
    <dgm:cxn modelId="{49EC90F4-AEDE-455A-A094-396619DA9B52}" type="presParOf" srcId="{1A1C84B8-1416-40F7-AFF6-22C03C63F3E1}" destId="{2CF1CEBB-FA4A-4889-884E-A6B178B03B8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4984DF-B1C7-44F3-95B8-6176CF0B1871}">
      <dsp:nvSpPr>
        <dsp:cNvPr id="0" name=""/>
        <dsp:cNvSpPr/>
      </dsp:nvSpPr>
      <dsp:spPr>
        <a:xfrm>
          <a:off x="3215399" y="2275351"/>
          <a:ext cx="2780984" cy="2780984"/>
        </a:xfrm>
        <a:prstGeom prst="gear9">
          <a:avLst/>
        </a:prstGeom>
        <a:solidFill>
          <a:srgbClr val="92D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smtClean="0"/>
            <a:t>Jaunās tehnoloģijas</a:t>
          </a:r>
          <a:endParaRPr lang="lv-LV" sz="2000" kern="1200" dirty="0"/>
        </a:p>
      </dsp:txBody>
      <dsp:txXfrm>
        <a:off x="3215399" y="2275351"/>
        <a:ext cx="2780984" cy="2780984"/>
      </dsp:txXfrm>
    </dsp:sp>
    <dsp:sp modelId="{804A32BA-6FFE-4F35-9A38-7FE8322FE660}">
      <dsp:nvSpPr>
        <dsp:cNvPr id="0" name=""/>
        <dsp:cNvSpPr/>
      </dsp:nvSpPr>
      <dsp:spPr>
        <a:xfrm>
          <a:off x="1597371" y="1618027"/>
          <a:ext cx="2022534" cy="2022534"/>
        </a:xfrm>
        <a:prstGeom prst="gear6">
          <a:avLst/>
        </a:prstGeom>
        <a:solidFill>
          <a:schemeClr val="bg2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Adaptācija</a:t>
          </a:r>
          <a:endParaRPr lang="lv-LV" sz="1600" kern="1200" dirty="0"/>
        </a:p>
      </dsp:txBody>
      <dsp:txXfrm>
        <a:off x="1597371" y="1618027"/>
        <a:ext cx="2022534" cy="2022534"/>
      </dsp:txXfrm>
    </dsp:sp>
    <dsp:sp modelId="{CD0535EA-12D9-4E02-A056-052B948D52BC}">
      <dsp:nvSpPr>
        <dsp:cNvPr id="0" name=""/>
        <dsp:cNvSpPr/>
      </dsp:nvSpPr>
      <dsp:spPr>
        <a:xfrm rot="20700000">
          <a:off x="2694616" y="238460"/>
          <a:ext cx="1981670" cy="1981670"/>
        </a:xfrm>
        <a:prstGeom prst="gear6">
          <a:avLst/>
        </a:prstGeom>
        <a:solidFill>
          <a:schemeClr val="accent2">
            <a:lumMod val="40000"/>
            <a:lumOff val="6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Izglītība</a:t>
          </a:r>
          <a:endParaRPr lang="lv-LV" sz="1600" kern="1200" dirty="0"/>
        </a:p>
      </dsp:txBody>
      <dsp:txXfrm>
        <a:off x="3129255" y="673099"/>
        <a:ext cx="1112393" cy="1112393"/>
      </dsp:txXfrm>
    </dsp:sp>
    <dsp:sp modelId="{2DBAA578-0F72-420D-9303-1D47CCF2324D}">
      <dsp:nvSpPr>
        <dsp:cNvPr id="0" name=""/>
        <dsp:cNvSpPr/>
      </dsp:nvSpPr>
      <dsp:spPr>
        <a:xfrm>
          <a:off x="3011139" y="1850236"/>
          <a:ext cx="3559660" cy="3559660"/>
        </a:xfrm>
        <a:prstGeom prst="circularArrow">
          <a:avLst>
            <a:gd name="adj1" fmla="val 4688"/>
            <a:gd name="adj2" fmla="val 299029"/>
            <a:gd name="adj3" fmla="val 2533510"/>
            <a:gd name="adj4" fmla="val 1582440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61BE1-312F-45A7-A11B-B3D036929A9F}">
      <dsp:nvSpPr>
        <dsp:cNvPr id="0" name=""/>
        <dsp:cNvSpPr/>
      </dsp:nvSpPr>
      <dsp:spPr>
        <a:xfrm>
          <a:off x="1239184" y="1166817"/>
          <a:ext cx="2586315" cy="258631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1CEBB-FA4A-4889-884E-A6B178B03B8D}">
      <dsp:nvSpPr>
        <dsp:cNvPr id="0" name=""/>
        <dsp:cNvSpPr/>
      </dsp:nvSpPr>
      <dsp:spPr>
        <a:xfrm>
          <a:off x="2271816" y="-215074"/>
          <a:ext cx="2788569" cy="278856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659EC-65EC-4FF9-BA4D-D4D67F933057}" type="datetimeFigureOut">
              <a:rPr lang="lv-LV" smtClean="0"/>
              <a:pPr/>
              <a:t>2016.06.10.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2C51D-665A-4CBE-A8B2-8A77EF0B084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674019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F4E96D-0C0C-4808-8F75-BDB828CFC23E}" type="datetimeFigureOut">
              <a:rPr lang="sv-SE"/>
              <a:pPr>
                <a:defRPr/>
              </a:pPr>
              <a:t>2016-06-10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v-S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4C3946-F627-4376-904C-05A750AED0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443860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2373E3-F945-4C72-A700-C2CB6EE7750E}" type="slidenum">
              <a:rPr lang="en-GB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15526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3512F-BD99-4137-B7B2-60938BBD1317}" type="slidenum">
              <a:rPr lang="en-GB"/>
              <a:pPr/>
              <a:t>7</a:t>
            </a:fld>
            <a:endParaRPr lang="en-GB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971543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76768-37F2-4AA2-B327-6D17B9DE77A0}" type="datetimeFigureOut">
              <a:rPr lang="sv-SE" smtClean="0"/>
              <a:pPr>
                <a:defRPr/>
              </a:pPr>
              <a:t>2016-06-10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4ECA2-0992-41ED-9D0C-EA1D5ED6243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F5A7B5-EF50-46C8-94EC-0F25A04F8F2F}" type="datetimeFigureOut">
              <a:rPr lang="sv-SE" smtClean="0"/>
              <a:pPr>
                <a:defRPr/>
              </a:pPr>
              <a:t>2016-06-10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1D353-5666-4812-BD0B-0C9CBF9D33A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03200-6241-4513-B1BD-74A23BABD160}" type="datetimeFigureOut">
              <a:rPr lang="sv-SE" smtClean="0"/>
              <a:pPr>
                <a:defRPr/>
              </a:pPr>
              <a:t>2016-06-10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71AF8-2BE0-4CCD-9434-D54C285C3342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C91B24-B791-4381-931F-A4622FE6E414}" type="datetimeFigureOut">
              <a:rPr lang="sv-SE" smtClean="0"/>
              <a:pPr>
                <a:defRPr/>
              </a:pPr>
              <a:t>2016-06-10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799AD-F899-43CD-921C-AC52296D2FA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F6B4F2-0FF7-4FA4-9241-A42F352AB29E}" type="datetimeFigureOut">
              <a:rPr lang="sv-SE" smtClean="0"/>
              <a:pPr>
                <a:defRPr/>
              </a:pPr>
              <a:t>2016-06-10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FC8B3-CEE0-4D71-933C-AC651BE83EB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F477B-ECFA-4160-8EA6-56CE4D5C4AAB}" type="datetimeFigureOut">
              <a:rPr lang="sv-SE" smtClean="0"/>
              <a:pPr>
                <a:defRPr/>
              </a:pPr>
              <a:t>2016-06-10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1B112-DE7E-44A0-8576-003D5D932F58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F8C58-C8C7-4AEB-BFC9-14EAF39E0F09}" type="datetimeFigureOut">
              <a:rPr lang="sv-SE" smtClean="0"/>
              <a:pPr>
                <a:defRPr/>
              </a:pPr>
              <a:t>2016-06-10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05D48-338B-4CE0-81FB-1905B0AC1232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664FC-1A58-4BB3-8ACC-2E478B3B0034}" type="datetimeFigureOut">
              <a:rPr lang="sv-SE" smtClean="0"/>
              <a:pPr>
                <a:defRPr/>
              </a:pPr>
              <a:t>2016-06-10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B5FA5-FAC4-420D-854D-9376E6997A5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BD5B05-E602-4FE9-B1A8-7457A9A80AB3}" type="datetimeFigureOut">
              <a:rPr lang="sv-SE" smtClean="0"/>
              <a:pPr>
                <a:defRPr/>
              </a:pPr>
              <a:t>2016-06-10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5EB57-207E-4E13-AF2E-A6C7D7682622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7030B0-8310-48A3-850E-F9473D805158}" type="datetimeFigureOut">
              <a:rPr lang="sv-SE" smtClean="0"/>
              <a:pPr>
                <a:defRPr/>
              </a:pPr>
              <a:t>2016-06-10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8402C-E8FB-44A2-B8DC-5A0773D14C9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964CEC-EE0D-40A1-AD35-CD2805DCAF97}" type="datetimeFigureOut">
              <a:rPr lang="sv-SE" smtClean="0"/>
              <a:pPr>
                <a:defRPr/>
              </a:pPr>
              <a:t>2016-06-10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A3FC3-4E6B-4302-99F0-E72BDCD3B5D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ACFCC0-ABF7-48EB-B936-214B5102DF7C}" type="datetimeFigureOut">
              <a:rPr lang="sv-SE" smtClean="0"/>
              <a:pPr>
                <a:defRPr/>
              </a:pPr>
              <a:t>2016-06-10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66DAD6-B69B-4622-B7CF-16A27404061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2132856"/>
            <a:ext cx="889248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lv-LV" sz="4800" b="1" dirty="0" smtClean="0">
                <a:solidFill>
                  <a:schemeClr val="accent2"/>
                </a:solidFill>
                <a:latin typeface="Constantia" pitchFamily="84" charset="0"/>
              </a:rPr>
              <a:t>Klimata pārmaiņas notiek!</a:t>
            </a:r>
          </a:p>
          <a:p>
            <a:pPr algn="ctr"/>
            <a:endParaRPr lang="sv-SE" sz="4800" dirty="0" smtClean="0">
              <a:latin typeface="Constantia" pitchFamily="84" charset="0"/>
            </a:endParaRPr>
          </a:p>
          <a:p>
            <a:pPr algn="ctr"/>
            <a:endParaRPr lang="sv-SE" sz="2000" dirty="0">
              <a:latin typeface="Constantia" pitchFamily="84" charset="0"/>
            </a:endParaRPr>
          </a:p>
          <a:p>
            <a:pPr algn="ctr"/>
            <a:r>
              <a:rPr lang="lv-LV" sz="2000" dirty="0" smtClean="0">
                <a:latin typeface="Constantia" pitchFamily="84" charset="0"/>
              </a:rPr>
              <a:t>Māris Kļaviņš</a:t>
            </a:r>
            <a:endParaRPr lang="sv-SE" b="1" dirty="0" smtClean="0">
              <a:solidFill>
                <a:srgbClr val="CC3300"/>
              </a:solidFill>
              <a:latin typeface="Constantia" pitchFamily="84" charset="0"/>
            </a:endParaRPr>
          </a:p>
          <a:p>
            <a:pPr algn="ctr"/>
            <a:endParaRPr lang="sv-SE" b="1" dirty="0">
              <a:solidFill>
                <a:srgbClr val="CC3300"/>
              </a:solidFill>
              <a:latin typeface="Constantia" pitchFamily="84" charset="0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5451664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dirty="0"/>
          </a:p>
        </p:txBody>
      </p:sp>
      <p:pic>
        <p:nvPicPr>
          <p:cNvPr id="7" name="Picture 6" descr="lu-logo-anglju760x26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1664" y="5411245"/>
            <a:ext cx="3116272" cy="1086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48275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40389"/>
            <a:ext cx="4716016" cy="391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dirty="0"/>
              <a:t>Temperatūras mainība ziemeļu puslodē pēdējo 1000 gadu laikā un iespējamo izmaiņu prognozes.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6096" y="1124744"/>
            <a:ext cx="3563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/>
              <a:t>Siltumnīcefekta gāzu koncentrāciju izmaiņas</a:t>
            </a:r>
          </a:p>
        </p:txBody>
      </p:sp>
    </p:spTree>
    <p:extLst>
      <p:ext uri="{BB962C8B-B14F-4D97-AF65-F5344CB8AC3E}">
        <p14:creationId xmlns:p14="http://schemas.microsoft.com/office/powerpoint/2010/main" xmlns="" val="4701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83804"/>
            <a:ext cx="6192688" cy="503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Siltumnīcefekta gāzu ietekmes uz Zemes klimatu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4269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24944"/>
            <a:ext cx="9144000" cy="38185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chemeClr val="tx1"/>
                </a:solidFill>
              </a:rPr>
              <a:t>Zemes vidējās temperatūras pieauguma raksturs atkarībā no </a:t>
            </a:r>
            <a:r>
              <a:rPr lang="lv-LV" dirty="0" smtClean="0">
                <a:solidFill>
                  <a:schemeClr val="tx1"/>
                </a:solidFill>
              </a:rPr>
              <a:t>sabiedrības </a:t>
            </a:r>
            <a:r>
              <a:rPr lang="lv-LV" dirty="0">
                <a:solidFill>
                  <a:schemeClr val="tx1"/>
                </a:solidFill>
              </a:rPr>
              <a:t>attīstības scenārijiem </a:t>
            </a:r>
          </a:p>
        </p:txBody>
      </p:sp>
    </p:spTree>
    <p:extLst>
      <p:ext uri="{BB962C8B-B14F-4D97-AF65-F5344CB8AC3E}">
        <p14:creationId xmlns:p14="http://schemas.microsoft.com/office/powerpoint/2010/main" xmlns="" val="3745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4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404664"/>
            <a:ext cx="7550331" cy="1393317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Vidējās gada gaisa temperatūras ilgtermiņa </a:t>
            </a:r>
            <a:endParaRPr lang="lv-LV" sz="2400" dirty="0" smtClean="0"/>
          </a:p>
          <a:p>
            <a:pPr algn="ctr"/>
            <a:r>
              <a:rPr lang="lv-LV" sz="2400" dirty="0" smtClean="0"/>
              <a:t>(</a:t>
            </a:r>
            <a:r>
              <a:rPr lang="lv-LV" sz="2400" dirty="0"/>
              <a:t>1795.-</a:t>
            </a:r>
            <a:r>
              <a:rPr lang="lv-LV" sz="2400" dirty="0" smtClean="0"/>
              <a:t>2010.g.) </a:t>
            </a:r>
            <a:r>
              <a:rPr lang="lv-LV" sz="2400" dirty="0"/>
              <a:t>izmaiņas </a:t>
            </a:r>
            <a:r>
              <a:rPr lang="lv-LV" sz="2400" dirty="0" smtClean="0"/>
              <a:t>pēc </a:t>
            </a:r>
            <a:endParaRPr lang="lv-LV" sz="2400" dirty="0" smtClean="0"/>
          </a:p>
          <a:p>
            <a:pPr algn="ctr"/>
            <a:r>
              <a:rPr lang="lv-LV" sz="2400" dirty="0" smtClean="0"/>
              <a:t>Rīga-LU </a:t>
            </a:r>
            <a:r>
              <a:rPr lang="lv-LV" sz="2400" dirty="0"/>
              <a:t>novērojumu stacijas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>
                <a:solidFill>
                  <a:schemeClr val="tx1"/>
                </a:solidFill>
              </a:rPr>
              <a:t>Klimata pārmaiņas ir ne tikai jāizprot, bet galvenais ir rīcība!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7219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0" y="1336683"/>
            <a:ext cx="9144000" cy="55213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9980" y="4766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lv-LV" dirty="0"/>
              <a:t>Klimata pārmaiņu ietekmes uz sabiedrību </a:t>
            </a:r>
            <a:r>
              <a:rPr lang="lv-LV" dirty="0" smtClean="0"/>
              <a:t>- darbības </a:t>
            </a:r>
            <a:r>
              <a:rPr lang="lv-LV" dirty="0"/>
              <a:t>šo ietekmju mazināšanai</a:t>
            </a:r>
          </a:p>
        </p:txBody>
      </p:sp>
    </p:spTree>
    <p:extLst>
      <p:ext uri="{BB962C8B-B14F-4D97-AF65-F5344CB8AC3E}">
        <p14:creationId xmlns:p14="http://schemas.microsoft.com/office/powerpoint/2010/main" xmlns="" val="38086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Iespējamās prioritātes</a:t>
            </a:r>
            <a:endParaRPr lang="lv-LV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524000" y="1397000"/>
          <a:ext cx="693643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5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45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Paldies par uzmanību!</a:t>
            </a:r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9267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4400" b="1" dirty="0" smtClean="0">
                <a:solidFill>
                  <a:schemeClr val="tx1"/>
                </a:solidFill>
              </a:rPr>
              <a:t>Klimata pārmaiņas ir sabiedrības uzmanības  centrā un politiķu dienas kārtībā</a:t>
            </a:r>
            <a:endParaRPr lang="sv-SE" sz="44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7614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8284" cy="609329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39552" y="6309320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Poli</a:t>
            </a:r>
            <a:r>
              <a:rPr lang="lv-LV" dirty="0" err="1" smtClean="0">
                <a:solidFill>
                  <a:srgbClr val="C00000"/>
                </a:solidFill>
              </a:rPr>
              <a:t>tikas</a:t>
            </a:r>
            <a:r>
              <a:rPr lang="lv-LV" dirty="0" smtClean="0">
                <a:solidFill>
                  <a:srgbClr val="C00000"/>
                </a:solidFill>
              </a:rPr>
              <a:t> līderi apspriežot klimata pārmaiņu jautājumus</a:t>
            </a:r>
            <a:endParaRPr lang="sv-S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53" y="0"/>
            <a:ext cx="45482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119675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/>
              <a:t>Klimata bēgļi – jaunā aktualitāte?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xmlns="" val="412022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158970"/>
            <a:ext cx="4932040" cy="3699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4" y="0"/>
            <a:ext cx="4827041" cy="36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510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400" b="1" dirty="0" smtClean="0">
                <a:solidFill>
                  <a:schemeClr val="tx1"/>
                </a:solidFill>
              </a:rPr>
              <a:t>Klimata pārmaiņas ir zināšanu, nevis ticības jautājums</a:t>
            </a:r>
            <a:endParaRPr lang="sv-SE" sz="44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383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Klimata sistēma</a:t>
            </a:r>
            <a:endParaRPr lang="en-US" sz="36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394" y="1412776"/>
            <a:ext cx="7859029" cy="53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9710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pic>
        <p:nvPicPr>
          <p:cNvPr id="409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33154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Siltumnīcas efekts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1626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0048"/>
            <a:ext cx="4075043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82547" y="188640"/>
            <a:ext cx="4961453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dirty="0">
                <a:solidFill>
                  <a:schemeClr val="tx1"/>
                </a:solidFill>
              </a:rPr>
              <a:t>Globālās gada vidējās gaisa temperatūras, dekādes vidējās gaisa temperatūras izmaiņas</a:t>
            </a:r>
          </a:p>
          <a:p>
            <a:pPr algn="ctr"/>
            <a:endParaRPr lang="lv-LV" dirty="0"/>
          </a:p>
        </p:txBody>
      </p:sp>
      <p:sp>
        <p:nvSpPr>
          <p:cNvPr id="9" name="Rectangle 8"/>
          <p:cNvSpPr/>
          <p:nvPr/>
        </p:nvSpPr>
        <p:spPr>
          <a:xfrm>
            <a:off x="7452320" y="6165304"/>
            <a:ext cx="9220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100" dirty="0"/>
              <a:t>IPCC 2015)</a:t>
            </a:r>
          </a:p>
        </p:txBody>
      </p:sp>
    </p:spTree>
    <p:extLst>
      <p:ext uri="{BB962C8B-B14F-4D97-AF65-F5344CB8AC3E}">
        <p14:creationId xmlns:p14="http://schemas.microsoft.com/office/powerpoint/2010/main" xmlns="" val="608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9162</TotalTime>
  <Words>137</Words>
  <Application>Microsoft Office PowerPoint</Application>
  <PresentationFormat>On-screen Show (4:3)</PresentationFormat>
  <Paragraphs>28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Clarity</vt:lpstr>
      <vt:lpstr>Slide 1</vt:lpstr>
      <vt:lpstr>Klimata pārmaiņas ir sabiedrības uzmanības  centrā un politiķu dienas kārtībā</vt:lpstr>
      <vt:lpstr>Slide 3</vt:lpstr>
      <vt:lpstr>Slide 4</vt:lpstr>
      <vt:lpstr>Slide 5</vt:lpstr>
      <vt:lpstr>Klimata pārmaiņas ir zināšanu, nevis ticības jautājums</vt:lpstr>
      <vt:lpstr>Klimata sistēma</vt:lpstr>
      <vt:lpstr>Siltumnīcas efekts</vt:lpstr>
      <vt:lpstr>Slide 9</vt:lpstr>
      <vt:lpstr>Slide 10</vt:lpstr>
      <vt:lpstr>Siltumnīcefekta gāzu ietekmes uz Zemes klimatu</vt:lpstr>
      <vt:lpstr>Zemes vidējās temperatūras pieauguma raksturs atkarībā no sabiedrības attīstības scenārijiem </vt:lpstr>
      <vt:lpstr>Slide 13</vt:lpstr>
      <vt:lpstr>Klimata pārmaiņas ir ne tikai jāizprot, bet galvenais ir rīcība!</vt:lpstr>
      <vt:lpstr>Klimata pārmaiņu ietekmes uz sabiedrību - darbības šo ietekmju mazināšanai</vt:lpstr>
      <vt:lpstr>Iespējamās prioritātes</vt:lpstr>
      <vt:lpstr>Slide 17</vt:lpstr>
      <vt:lpstr>Paldies par uzmanību!</vt:lpstr>
    </vt:vector>
  </TitlesOfParts>
  <Company>Geosciences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Nature protection</dc:title>
  <dc:creator>lars ryden</dc:creator>
  <cp:lastModifiedBy>MarisK</cp:lastModifiedBy>
  <cp:revision>368</cp:revision>
  <dcterms:created xsi:type="dcterms:W3CDTF">2010-08-31T13:03:39Z</dcterms:created>
  <dcterms:modified xsi:type="dcterms:W3CDTF">2016-06-10T12:20:59Z</dcterms:modified>
</cp:coreProperties>
</file>